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6DDC-327F-CA70-05B8-A0967D2B9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E5AED-ED1D-2578-4EBD-3451AB76D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B9A33-CDF7-7BDD-3994-64A1F636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C79D5-C1C4-8023-39EB-12B92FCA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19C5F-4433-5EB0-AC37-69CD87D6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18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785E-4FFE-F7D3-FCB6-3710110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3F019-103A-E503-B073-354ABF315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47C76-679B-ADC1-36E3-0EA1D919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61EB-D518-CFA3-FF2E-5A852498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FDB74-37DE-54D2-333F-328F58CF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AEBD17-23BD-1FF6-5970-EC2345ED9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4FF3D-F68D-1033-16E2-45DA2B0E1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0B06B-17C1-0920-54C5-FD151287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636AC-FBE4-F802-EE3C-C9775CB6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EB24-41F3-09A6-8A94-3240105E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E7CD-DCE0-C590-21E7-022C1370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8D3E-2967-1E71-07CA-9958EF490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010F5-68F6-F63D-2380-FA48843E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2EDBD-5025-04C9-CAD5-9DCCB1F0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1717D-D1B7-2919-42D1-CBDE9ECB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0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90D0-BA12-5900-3371-DDA54DC8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A9421-F241-6784-ADBB-6E9205848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D88FD-6DA6-7E09-D98B-F5273B8E5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80546-D190-D2A5-3748-6E7CDA3A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EBBA9-5EA2-7DE8-E51F-D3807ABF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1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946A-A68E-2CD2-377E-341CEA74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7DFC-2A41-E121-8261-CC6858EB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6A918-5C70-715C-5A4D-61B527511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3A39C-2111-94A3-3FCA-03DE3AFE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C01DF-3550-72A7-2D72-E9317C0F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4D255-F107-C89E-449F-3C5AFC5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4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EB7-482E-D9C6-5F61-97EAF313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FA67-728E-0CA5-D547-4CF8819C7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6214C-4894-80D2-3E9C-4B32E4713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F43C8-18B1-43AD-AD45-AC10D7420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9AF67-913A-D1F6-8DF7-09F20A3A2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8D9CA-C23E-5F56-7B79-CA6B7B74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338C02-1983-985F-4933-A43772F3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E44B2-7225-987E-5A42-4492AC59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50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9EC3-2D14-88D2-7B2F-9BBB5CD8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9FE24-8901-D68A-3D60-D725F549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578DB-807D-15C8-4662-C00C893C1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E9EFC-A618-A6A7-B142-B6172674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5CAB1-EBFB-BB60-DDA3-0A264D1C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A8401-0588-EB3D-6036-DE69647E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9FD2-B570-E241-2001-44958E13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6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2BF6-3BA2-FAB6-183A-59C69B7A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E5DB-D1D3-76AD-1A90-8FF966DE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A4342-B9EF-1A77-330A-4BD4B715C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DFBDD-1F70-968B-FC63-5BFF93C2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89A67-E741-51AA-6DB7-DEDFD6BA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06DE0-5E34-BE8D-5D8F-B173C6C5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0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AB08-A68A-9067-77ED-C744AB48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59699-B056-F114-6AE8-F4F6F97F5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430C6-B470-37B3-1691-BBEB59980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3AE2D-4213-62F5-E4B6-8EB948E21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A2638-F960-161B-714E-779F4FF7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086A5-99C2-31A9-E2E9-171DDE2A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3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2BC79B-3D52-F6D0-AF5E-EBC78F10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9750D-2D3F-C6C1-D02F-9B9C7EFF8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2ABA6-4D75-D096-BABE-12BEF6F81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E284D-7C0B-4E33-B9FA-55FED6F75A8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264B1-8EF0-4BDE-25B5-14FAB5328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C3CA-4939-3BC8-1461-9F1EFFC99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0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EA5A-2443-86C0-0E1E-38BA20C5F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681" y="2731787"/>
            <a:ext cx="6399679" cy="139442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Exploring the Noise</a:t>
            </a:r>
            <a:r>
              <a:rPr lang="en-US" sz="4800" b="1" dirty="0">
                <a:solidFill>
                  <a:srgbClr val="1F365F"/>
                </a:solidFill>
              </a:rPr>
              <a:t> in the City that Never Sleeps</a:t>
            </a:r>
          </a:p>
        </p:txBody>
      </p:sp>
      <p:pic>
        <p:nvPicPr>
          <p:cNvPr id="8" name="Picture 7" descr="A city with tall buildings&#10;&#10;Description automatically generated">
            <a:extLst>
              <a:ext uri="{FF2B5EF4-FFF2-40B4-BE49-F238E27FC236}">
                <a16:creationId xmlns:a16="http://schemas.microsoft.com/office/drawing/2014/main" id="{E6ED79E9-B6AC-C5CD-28F8-480D98C5D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r="45876"/>
          <a:stretch/>
        </p:blipFill>
        <p:spPr>
          <a:xfrm>
            <a:off x="0" y="0"/>
            <a:ext cx="5514681" cy="6858000"/>
          </a:xfrm>
          <a:prstGeom prst="rect">
            <a:avLst/>
          </a:prstGeom>
        </p:spPr>
      </p:pic>
      <p:pic>
        <p:nvPicPr>
          <p:cNvPr id="9" name="Picture 2" descr="Faculdade de Ciências da Universidade do Porto – Wikipédia, a enciclopédia  livre">
            <a:extLst>
              <a:ext uri="{FF2B5EF4-FFF2-40B4-BE49-F238E27FC236}">
                <a16:creationId xmlns:a16="http://schemas.microsoft.com/office/drawing/2014/main" id="{D20DFCD3-16A2-39E9-8CE3-839477FD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" y="602011"/>
            <a:ext cx="1803183" cy="71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7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0D422B-E531-6349-A5F4-4D7510254B74}"/>
              </a:ext>
            </a:extLst>
          </p:cNvPr>
          <p:cNvSpPr/>
          <p:nvPr/>
        </p:nvSpPr>
        <p:spPr>
          <a:xfrm>
            <a:off x="8220974" y="0"/>
            <a:ext cx="397102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 the top twenty-three complaints, six are noise related (about 26%).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334523-2C7A-FC2A-040E-BDDDB4FA78D7}"/>
              </a:ext>
            </a:extLst>
          </p:cNvPr>
          <p:cNvSpPr/>
          <p:nvPr/>
        </p:nvSpPr>
        <p:spPr>
          <a:xfrm>
            <a:off x="7985066" y="6318308"/>
            <a:ext cx="45719" cy="751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D5340-0546-7C98-4AAB-FD2B25BE2084}"/>
              </a:ext>
            </a:extLst>
          </p:cNvPr>
          <p:cNvSpPr txBox="1"/>
          <p:nvPr/>
        </p:nvSpPr>
        <p:spPr>
          <a:xfrm>
            <a:off x="2207991" y="308859"/>
            <a:ext cx="365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Top 23 Complaint Types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4" name="Content Placeholder 23" descr="A graph of a number of complaints&#10;&#10;Description automatically generated">
            <a:extLst>
              <a:ext uri="{FF2B5EF4-FFF2-40B4-BE49-F238E27FC236}">
                <a16:creationId xmlns:a16="http://schemas.microsoft.com/office/drawing/2014/main" id="{3D0BC6A4-C6C4-2A93-751C-926194988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"/>
          <a:stretch/>
        </p:blipFill>
        <p:spPr>
          <a:xfrm>
            <a:off x="183616" y="951786"/>
            <a:ext cx="7706353" cy="5366522"/>
          </a:xfrm>
        </p:spPr>
      </p:pic>
    </p:spTree>
    <p:extLst>
      <p:ext uri="{BB962C8B-B14F-4D97-AF65-F5344CB8AC3E}">
        <p14:creationId xmlns:p14="http://schemas.microsoft.com/office/powerpoint/2010/main" val="325663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088EB4B-DF29-8607-23C8-F0466C932FD8}"/>
              </a:ext>
            </a:extLst>
          </p:cNvPr>
          <p:cNvSpPr txBox="1"/>
          <p:nvPr/>
        </p:nvSpPr>
        <p:spPr>
          <a:xfrm>
            <a:off x="4028534" y="449843"/>
            <a:ext cx="413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solidFill>
                  <a:schemeClr val="accent1">
                    <a:lumMod val="50000"/>
                  </a:schemeClr>
                </a:solidFill>
              </a:rPr>
              <a:t>Noise Complaints by Boroughs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3" name="Content Placeholder 22" descr="A graph of noise complaints&#10;&#10;Description automatically generated">
            <a:extLst>
              <a:ext uri="{FF2B5EF4-FFF2-40B4-BE49-F238E27FC236}">
                <a16:creationId xmlns:a16="http://schemas.microsoft.com/office/drawing/2014/main" id="{200EFA3D-063D-7783-642E-8CB591A2B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4"/>
          <a:stretch/>
        </p:blipFill>
        <p:spPr>
          <a:xfrm>
            <a:off x="2303164" y="911508"/>
            <a:ext cx="7878937" cy="5496649"/>
          </a:xfrm>
        </p:spPr>
      </p:pic>
    </p:spTree>
    <p:extLst>
      <p:ext uri="{BB962C8B-B14F-4D97-AF65-F5344CB8AC3E}">
        <p14:creationId xmlns:p14="http://schemas.microsoft.com/office/powerpoint/2010/main" val="298808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E06A62B7-7636-A339-4461-796C3C475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25" y="686882"/>
            <a:ext cx="7526750" cy="5484236"/>
          </a:xfrm>
        </p:spPr>
      </p:pic>
    </p:spTree>
    <p:extLst>
      <p:ext uri="{BB962C8B-B14F-4D97-AF65-F5344CB8AC3E}">
        <p14:creationId xmlns:p14="http://schemas.microsoft.com/office/powerpoint/2010/main" val="221213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31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Exploring the Noise in the City that Never Sleeps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Noise in the City that Never Sleeps</dc:title>
  <dc:creator>Thiago Vinícius</dc:creator>
  <cp:lastModifiedBy>Thiago Vinícius</cp:lastModifiedBy>
  <cp:revision>1</cp:revision>
  <dcterms:created xsi:type="dcterms:W3CDTF">2023-07-25T17:09:52Z</dcterms:created>
  <dcterms:modified xsi:type="dcterms:W3CDTF">2023-07-25T19:25:05Z</dcterms:modified>
</cp:coreProperties>
</file>